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39"/>
  </p:notesMasterIdLst>
  <p:sldIdLst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88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65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1657" autoAdjust="0"/>
  </p:normalViewPr>
  <p:slideViewPr>
    <p:cSldViewPr snapToGrid="0"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pomostowych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70660" y="5179484"/>
            <a:ext cx="393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SUWNICA POMOSTOWA PODWIESZANA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207559"/>
            <a:ext cx="73818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9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Suwnica bramowa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najczęściej instalowana na zewnętrznych składowiskach lub pochylniach stoczniowych. Suwnica bramowa składa się z pomostu zawieszonego na dwóch bocznych mostach, wiążących dwie lub większą liczbę bram. Każda z bram wyposażona jest w podwozie typu szynowego lub kołowego. Po pomoście przesuwa się cięgnik. Większe suwnice wyposażone są w kabinę operatora. Małe suwnice mogą być sterowane za pomocą przewodowego lub zdalnego sterownika. Suwnica bramowa posiada zwykle kilka napędów: ruchu suwnicy, ruchu pomostu, ruchu cięgnika oraz podnoszenia </a:t>
            </a:r>
            <a:r>
              <a:rPr lang="pl-PL" dirty="0" err="1"/>
              <a:t>zawiesia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BRAMOWYCH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490663"/>
            <a:ext cx="7067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3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BRAMOWYCH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3246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https://dzwignice.info/produkty,suwnica-bramowa</a:t>
            </a:r>
            <a:endParaRPr lang="pl-PL" sz="1000" dirty="0"/>
          </a:p>
        </p:txBody>
      </p:sp>
      <p:pic>
        <p:nvPicPr>
          <p:cNvPr id="7170" name="Picture 2" descr="Znalezione obrazy dla zapytania suwnica bram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08" y="1067341"/>
            <a:ext cx="6757988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0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suwnic BRAMOWYCH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5"/>
          <a:stretch/>
        </p:blipFill>
        <p:spPr bwMode="auto">
          <a:xfrm>
            <a:off x="951442" y="1226610"/>
            <a:ext cx="7620000" cy="41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267" y="5572667"/>
            <a:ext cx="5238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https://sprzedajemy.pl/kurs-na-suwnice-udt-lodz-zgierz-pabianice-2-85b084-nr48607927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04836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wspornikowych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19200"/>
            <a:ext cx="7486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7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suwnic wspornikowych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 b="2762"/>
          <a:stretch/>
        </p:blipFill>
        <p:spPr bwMode="auto">
          <a:xfrm>
            <a:off x="773643" y="1490133"/>
            <a:ext cx="7620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267" y="5572667"/>
            <a:ext cx="4530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http://www.hak.com.pl/hak/produkty/suwnice/suwnice-wspornikowe.html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72049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kolumnowych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95425"/>
            <a:ext cx="69913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</p:spTree>
    <p:extLst>
      <p:ext uri="{BB962C8B-B14F-4D97-AF65-F5344CB8AC3E}">
        <p14:creationId xmlns:p14="http://schemas.microsoft.com/office/powerpoint/2010/main" val="106836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kolumnowych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67" y="5572667"/>
            <a:ext cx="3361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https://dzwignice.info/produkty,suwnica-kolumnowa</a:t>
            </a:r>
            <a:endParaRPr lang="pl-PL" sz="1000" dirty="0"/>
          </a:p>
        </p:txBody>
      </p:sp>
      <p:pic>
        <p:nvPicPr>
          <p:cNvPr id="12290" name="Picture 2" descr="Znalezione obrazy dla zapytania suwnica kolumnow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4"/>
          <a:stretch/>
        </p:blipFill>
        <p:spPr bwMode="auto">
          <a:xfrm>
            <a:off x="1224794" y="950554"/>
            <a:ext cx="6651323" cy="46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urządzenie dźwignicowe obsługujące przestrzeń ograniczoną stożkiem lub walcem, którego wysokość określa maksymalna wysokość podnoszenia żurawia, a promień podstawy – wysięg. Żurawie dostępne są w różnych rozmiarach od niewielkich, ręcznie napędzanych jednostek posiadających zasięg i wysokość podnoszenia rzędu paru metrów, do olbrzymich o zasięgu ponad stu metrów w obu kierunkach. Zawsze łączy je kilka wspólnych cech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Zazwyczaj dwoma </a:t>
            </a:r>
            <a:r>
              <a:rPr lang="pl-PL" dirty="0"/>
              <a:t>podstawowymi elementami konstrukcji żurawia jest kolumna i wysięgnik. Kolumna w wielu przypadkach zredukowana jest do obrotowej podstawy żurawia na której zainstalowany jest wychylny wysięgnik, niekiedy o budowie teleskopowej. Na końcu wysięgnika zainstalowany jest cięgnik.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Rodzaje </a:t>
            </a:r>
            <a:r>
              <a:rPr lang="pl-PL" altLang="pl-PL" dirty="0" smtClean="0"/>
              <a:t>środków technicznych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Żurawie wieżowe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to</a:t>
            </a:r>
            <a:r>
              <a:rPr lang="pl-PL" dirty="0"/>
              <a:t> dźwignica zaliczana do największych maszyn roboczych; składa się z pionowego masztu (wieży) montowanego na przejezdnym lub stacjonarnym podłożu i wysięgnika poziomego lub wysięgnika wychylnego; podnosi ładunki na haku opuszczanym na linie z wysięgnika żurawia, może osiągać wysokość podnoszenia wolnostojąco do około 100 metrów; żurawie wieżowe mogą być stacjonarne (także budowane na szczytowej kondygnacji budynku) lub przejezdne, na podwoziu szynowym lub gąsienicowym. Kolumna żurawia budowlanego często budowana jest w kształcie pionowej wieży o wielosekcyjnej kratownicowej konstrukcji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Żurawie wieżowe znajdują zastosowanie w budownictwie mieszkaniowym i przemysłowym, do transportu materiałów oraz przy montażu konstrukcji stalowych. Ich zaletą jest duży zasięg wysięgnika zapewniający dużą powierzchnię operacyjną.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wieżowych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3314" name="Picture 2" descr="Znalezione obrazy dla zapytania Å¼uraw wieÅ¼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" y="999067"/>
            <a:ext cx="8191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267" y="5611455"/>
            <a:ext cx="81179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http://angielski-koszalin.pl/zuraw-wiezowy-uprawnienia/agze/dokumenty-wymagane-do-podjecia-pracy-jako-operator-zurawia-wiezowego.html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4801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Żurawie stacjonarne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Żurawie stacjonarne (stałe, wspornikowe) to lekkie dźwignice składające się z wysięgnika wykonującego ruch obrotowy, po którym przemieszcza się wciągnik będący podzespołem podnoszącym ładunek. Wysięgnik zazwyczaj przymocowany jest na słupie zamontowanym na stałe do podłoża (</a:t>
            </a:r>
            <a:r>
              <a:rPr lang="pl-PL" i="1" dirty="0"/>
              <a:t>żuraw słupowy</a:t>
            </a:r>
            <a:r>
              <a:rPr lang="pl-PL" dirty="0"/>
              <a:t>), wysięgnik może również być przymocowany np. do ściany lub maszyny (</a:t>
            </a:r>
            <a:r>
              <a:rPr lang="pl-PL" i="1" dirty="0"/>
              <a:t>żuraw przyścienny</a:t>
            </a:r>
            <a:r>
              <a:rPr lang="pl-PL" dirty="0"/>
              <a:t>). </a:t>
            </a:r>
          </a:p>
          <a:p>
            <a:pPr marL="0" indent="0">
              <a:buNone/>
            </a:pPr>
            <a:r>
              <a:rPr lang="pl-PL" dirty="0"/>
              <a:t>Żurawie stacjonarne znajdują zastosowanie w każdej branży jako wyposażenie stanowisk pracy.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stacjonarnych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4340" name="Picture 4" descr="Znalezione obrazy dla zapytania Å¼uraw wsporni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42" y="88794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402667" y="4783667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ŻURAW SŁUPOWY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267" y="5611455"/>
            <a:ext cx="5052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http://www.transrem.com.pl/?id=oferta&amp;kat1=240&amp;kat2=263&amp;kat3=275&amp;show=275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1883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Żurawi stacjonarnych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741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2" y="968905"/>
            <a:ext cx="6725444" cy="44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267" y="5611455"/>
            <a:ext cx="5052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http://www.transrem.com.pl/?id=oferta&amp;kat1=240&amp;kat2=263&amp;kat3=275&amp;show=275</a:t>
            </a:r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78133" y="4411134"/>
            <a:ext cx="188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ŻURAW SŁUPOWY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955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7" y="914128"/>
            <a:ext cx="6986410" cy="436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stacjonarnych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643194" y="4766734"/>
            <a:ext cx="221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ŻURAW PRZYŚCIENNY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9267" y="5611455"/>
            <a:ext cx="4217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http://www.directindustry.fr/prod/abus/product-14275-542911.html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0742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stacjonarnych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382935" y="1168400"/>
            <a:ext cx="145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ŻURAW </a:t>
            </a:r>
          </a:p>
          <a:p>
            <a:r>
              <a:rPr lang="pl-PL" dirty="0" smtClean="0"/>
              <a:t>PRZYŚCIENNY</a:t>
            </a:r>
            <a:endParaRPr lang="pl-PL" dirty="0"/>
          </a:p>
        </p:txBody>
      </p:sp>
      <p:pic>
        <p:nvPicPr>
          <p:cNvPr id="15362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" y="959636"/>
            <a:ext cx="6929226" cy="462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9267" y="5611455"/>
            <a:ext cx="3308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https://dzwignice.info/produkty,zuraw-warsztatowy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5539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samojezdnych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2361155"/>
            <a:ext cx="512493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206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Żurawie przeładunkowe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to dźwignice zamontowane na samochodzie ciężarowym pomiędzy kabiną kierowcy a skrzynią lub z tyłu pojazdu, służąca do samodzielnego załadunku towaru na samochód oraz jego rozładunku. Żurawie przeładunkowe napędzane są pompą hydrauliczną, agregatowaną z podwozia pojazdu poprzez przystawkę odbioru mocy, podłączoną do wyjścia ze skrzyni biegów, stąd nazwa </a:t>
            </a:r>
            <a:r>
              <a:rPr lang="pl-PL" b="1" dirty="0"/>
              <a:t>hydrauliczny dźwig samochodowy</a:t>
            </a:r>
            <a:r>
              <a:rPr lang="pl-PL" dirty="0"/>
              <a:t> (tzw. </a:t>
            </a:r>
            <a:r>
              <a:rPr lang="pl-PL" b="1" dirty="0"/>
              <a:t>HDS).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5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przeładunkowych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67" y="5572667"/>
            <a:ext cx="4913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https://dzwignice.info/baza-wiedzy/dzwignice-klasyfikacja/zurawie-przeladunkowe</a:t>
            </a:r>
            <a:endParaRPr lang="pl-PL" sz="1000" dirty="0"/>
          </a:p>
        </p:txBody>
      </p:sp>
      <p:pic>
        <p:nvPicPr>
          <p:cNvPr id="19458" name="Picture 2" descr="Znalezione obrazy dla zapytania Å¼uraw przeÅadunk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118092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dźwignice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358187" cy="414972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Grupa </a:t>
            </a:r>
            <a:r>
              <a:rPr lang="pl-PL" dirty="0"/>
              <a:t>urządzeń dźwigowo-transportowych, służących do przemieszczania pionowego/poziomego </a:t>
            </a:r>
            <a:r>
              <a:rPr lang="pl-PL" dirty="0" smtClean="0"/>
              <a:t>ładunków na </a:t>
            </a:r>
            <a:r>
              <a:rPr lang="pl-PL" dirty="0"/>
              <a:t>niewielkie odległości, w ruchu przerywanym.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Wśród dźwignic wyróżniamy:</a:t>
            </a:r>
          </a:p>
          <a:p>
            <a:r>
              <a:rPr lang="pl-PL" dirty="0" smtClean="0"/>
              <a:t>suwnice</a:t>
            </a:r>
          </a:p>
          <a:p>
            <a:r>
              <a:rPr lang="pl-PL" dirty="0" smtClean="0"/>
              <a:t>żurawie</a:t>
            </a:r>
          </a:p>
          <a:p>
            <a:r>
              <a:rPr lang="pl-PL" dirty="0" smtClean="0"/>
              <a:t>dźwigniki</a:t>
            </a:r>
          </a:p>
          <a:p>
            <a:r>
              <a:rPr lang="pl-PL" dirty="0" smtClean="0"/>
              <a:t>wyciągi towarowe</a:t>
            </a:r>
          </a:p>
          <a:p>
            <a:r>
              <a:rPr lang="pl-PL" dirty="0" smtClean="0"/>
              <a:t>układnice</a:t>
            </a:r>
          </a:p>
          <a:p>
            <a:r>
              <a:rPr lang="pl-PL" dirty="0" smtClean="0"/>
              <a:t>cięgniki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Żurawie portowe i stoczniowe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629120" cy="41497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Żurawie portowe lub stoczniowe to żurawie o specjalnym zastosowaniu.</a:t>
            </a:r>
          </a:p>
          <a:p>
            <a:pPr marL="0" indent="0">
              <a:buNone/>
            </a:pPr>
            <a:r>
              <a:rPr lang="pl-PL" b="1" dirty="0"/>
              <a:t>Żurawie portowe</a:t>
            </a:r>
            <a:r>
              <a:rPr lang="pl-PL" dirty="0"/>
              <a:t> (pot. nazywane </a:t>
            </a:r>
            <a:r>
              <a:rPr lang="pl-PL" i="1" dirty="0"/>
              <a:t>dźwigami portowymi</a:t>
            </a:r>
            <a:r>
              <a:rPr lang="pl-PL" dirty="0"/>
              <a:t>) służą do przeładunku towarów ze statków na nabrzeże lub odwrotnie. Żurawie te są tak skonstruowane, że mogą wykonywać kilka ruchów jednocześnie: podnosić/opuszczać ładunki, obracać się wokół własnej osi, zmieniać nachylenie wysięgnika, a także przemieszczać się wzdłuż nabrzeża. </a:t>
            </a:r>
          </a:p>
          <a:p>
            <a:pPr marL="0" indent="0">
              <a:buNone/>
            </a:pPr>
            <a:r>
              <a:rPr lang="pl-PL" b="1" dirty="0"/>
              <a:t>Żurawie stoczniowe</a:t>
            </a:r>
            <a:r>
              <a:rPr lang="pl-PL" dirty="0"/>
              <a:t> znajdują zastosowanie przy montażu i remoncie obiektów pływających. </a:t>
            </a:r>
          </a:p>
          <a:p>
            <a:pPr marL="0" indent="0">
              <a:buNone/>
            </a:pPr>
            <a:r>
              <a:rPr lang="pl-PL" dirty="0"/>
              <a:t>Szczególnym rodzajem żurawi portowych i stoczniowych są </a:t>
            </a:r>
            <a:r>
              <a:rPr lang="pl-PL" b="1" dirty="0"/>
              <a:t>żurawie pływające</a:t>
            </a:r>
            <a:r>
              <a:rPr lang="pl-PL" dirty="0"/>
              <a:t>. Są to specjalistyczne jednostki pływające, stosowane tam, gdzie zastosowanie innych żurawi jest niemożliwe. Mogą być zabudowane na barce lub specjalnych pontonach. Odrębność nazwy żurawi portowych od stoczniowych bierze się z różnic w charakterze pracy, parametrach roboczych, udźwigach i prędkościach roboczych. Zarówno żurawie portowe, jak i stoczniowe są zwykle montowane na szynowym podwoziu. Mechanizm wypadu jest przeważnie czteroprzegubowy, gdzie cały mechanizm wychyla się w taki sposób, że przenoszony ładunek pozostaje zawsze na tej samej wysokości, a dopiero po osiągnięciu odpowiedniego położenia ładunek opuszczany jest (lub podnoszony) za pomocą cięgnika.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00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Żurawi portowych i stoczniowych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67" y="5572667"/>
            <a:ext cx="2837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/>
              <a:t>http://blog.dzwignice.info/zuraw-portowy/</a:t>
            </a:r>
            <a:endParaRPr lang="pl-PL" sz="1000" dirty="0"/>
          </a:p>
        </p:txBody>
      </p:sp>
      <p:pic>
        <p:nvPicPr>
          <p:cNvPr id="20482" name="Picture 2" descr="Znalezione obrazy dla zapytania Å¼uraw port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8" y="1121833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0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dźwigniki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urządzenie dźwigowe do pionowego (lub zbliżonego do pionowego) przemieszczania (podnoszenia) obiektów, zwykle na niewielką wysokość. Najczęściej stosowanym dźwignikiem jest podnośnik.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1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dźwigników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24215" y="3088592"/>
            <a:ext cx="23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DŹWIGNIK PRZENOŚNY</a:t>
            </a:r>
            <a:endParaRPr lang="pl-PL" dirty="0"/>
          </a:p>
        </p:txBody>
      </p:sp>
      <p:pic>
        <p:nvPicPr>
          <p:cNvPr id="21508" name="Picture 4" descr="Znalezione obrazy dla zapytania dÅºwig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5" y="812269"/>
            <a:ext cx="2780242" cy="45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829182" y="5373382"/>
            <a:ext cx="33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DŹWIGNIK NOŻYCOWY PIONOWY</a:t>
            </a:r>
          </a:p>
        </p:txBody>
      </p:sp>
      <p:pic>
        <p:nvPicPr>
          <p:cNvPr id="21510" name="Picture 6" descr="Znalezione obrazy dla zapytania dÅºwig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048"/>
            <a:ext cx="30099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448486" y="4756202"/>
            <a:ext cx="1801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DŹWIGNIKI </a:t>
            </a:r>
          </a:p>
          <a:p>
            <a:r>
              <a:rPr lang="pl-PL" dirty="0" smtClean="0"/>
              <a:t>SAMOCHODOWE</a:t>
            </a:r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97" y="1113453"/>
            <a:ext cx="3125785" cy="18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05381" y="5558048"/>
            <a:ext cx="42947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http://</a:t>
            </a:r>
            <a:r>
              <a:rPr lang="pl-PL" sz="1050" dirty="0" smtClean="0"/>
              <a:t>www.wimad.com.pl/b035-rotary_lift-certyfikaty_oem-dzwigniki.php</a:t>
            </a:r>
          </a:p>
          <a:p>
            <a:r>
              <a:rPr lang="pl-PL" sz="1050" dirty="0"/>
              <a:t>https://e-promag.pl/katalog/Dzwignik-nozycowy-pionowy,1366.html</a:t>
            </a:r>
          </a:p>
        </p:txBody>
      </p:sp>
    </p:spTree>
    <p:extLst>
      <p:ext uri="{BB962C8B-B14F-4D97-AF65-F5344CB8AC3E}">
        <p14:creationId xmlns:p14="http://schemas.microsoft.com/office/powerpoint/2010/main" val="2525093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WYCIĄG Towarowy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to</a:t>
            </a:r>
            <a:r>
              <a:rPr lang="pl-PL" dirty="0"/>
              <a:t> platforma przesuwana po maszcie o konstrukcji przypominającej drabinę, mocowanym do przewoźnego podwozia i opuszczanym w sposób pochyły na dach (strop) budynku; na platformie tej transportowane są materiały budowlane na wyższe poziomy.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9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Wyciągów Towarowych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2530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6" r="22754"/>
          <a:stretch/>
        </p:blipFill>
        <p:spPr bwMode="auto">
          <a:xfrm>
            <a:off x="76200" y="1282700"/>
            <a:ext cx="2667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94733" y="5350933"/>
            <a:ext cx="4637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https://</a:t>
            </a:r>
            <a:r>
              <a:rPr lang="pl-PL" sz="1000" dirty="0" smtClean="0"/>
              <a:t>dzwignice.info/produkty,wyciag-towarowy-na-przyczepie-bcker-junior-hd-24k</a:t>
            </a:r>
          </a:p>
          <a:p>
            <a:r>
              <a:rPr lang="pl-PL" sz="1000" dirty="0"/>
              <a:t>http://www.klubdachy.pl/technika/windy-budowlane-emminghaus-typ-pionier</a:t>
            </a:r>
            <a:r>
              <a:rPr lang="pl-PL" sz="1000" dirty="0" smtClean="0"/>
              <a:t>/</a:t>
            </a:r>
          </a:p>
          <a:p>
            <a:r>
              <a:rPr lang="pl-PL" sz="1000" dirty="0"/>
              <a:t>http://pracadekarza.pl/narzedzia/winda-dach-wybrac-dobry-wyciag-pochyly/</a:t>
            </a:r>
            <a:endParaRPr lang="pl-PL" sz="1000" dirty="0" smtClean="0"/>
          </a:p>
          <a:p>
            <a:endParaRPr lang="pl-PL" dirty="0"/>
          </a:p>
        </p:txBody>
      </p:sp>
      <p:pic>
        <p:nvPicPr>
          <p:cNvPr id="22532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3" y="694267"/>
            <a:ext cx="2385706" cy="438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309875"/>
            <a:ext cx="2117195" cy="37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15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SUWNICE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Suwnica – dźwignica pracująca w ruchu przerywanym wyposażona w mechanizm podnoszenia i opuszczania: wciągarka lub wciągnik. Przeznaczona do przemieszczania materiałów w pionie i poziomie w przestrzeni ograniczonej długością toru jazdy, wysokością podnoszenia i opuszczania oraz szerokością mostu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Napisy obowiązujące na </a:t>
            </a:r>
            <a:r>
              <a:rPr lang="pl-PL" dirty="0" smtClean="0"/>
              <a:t>suwnicy:</a:t>
            </a:r>
          </a:p>
          <a:p>
            <a:r>
              <a:rPr lang="pl-PL" dirty="0"/>
              <a:t>na moście:</a:t>
            </a:r>
          </a:p>
          <a:p>
            <a:pPr marL="685800" lvl="1"/>
            <a:r>
              <a:rPr lang="pl-PL" dirty="0"/>
              <a:t>udźwig</a:t>
            </a:r>
          </a:p>
          <a:p>
            <a:pPr marL="685800" lvl="1"/>
            <a:r>
              <a:rPr lang="pl-PL" dirty="0"/>
              <a:t>nr rejestracyjny Urzędu Dozoru Technicznego</a:t>
            </a:r>
          </a:p>
          <a:p>
            <a:pPr marL="685800" lvl="1"/>
            <a:r>
              <a:rPr lang="pl-PL" dirty="0"/>
              <a:t>grupa natężenia pracy</a:t>
            </a:r>
          </a:p>
          <a:p>
            <a:r>
              <a:rPr lang="pl-PL" dirty="0"/>
              <a:t>na zbloczu hakowym:</a:t>
            </a:r>
          </a:p>
          <a:p>
            <a:pPr lvl="1"/>
            <a:r>
              <a:rPr lang="pl-PL" dirty="0" smtClean="0"/>
              <a:t>udźwig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Suwnica pomostowa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najczęściej </a:t>
            </a:r>
            <a:r>
              <a:rPr lang="pl-PL" dirty="0"/>
              <a:t>instalowana </a:t>
            </a:r>
            <a:r>
              <a:rPr lang="pl-PL" dirty="0" smtClean="0"/>
              <a:t>jest wewnątrz </a:t>
            </a:r>
            <a:r>
              <a:rPr lang="pl-PL" dirty="0"/>
              <a:t>hal przemysłowych. Suwnica składa się z </a:t>
            </a:r>
            <a:r>
              <a:rPr lang="pl-PL" dirty="0" smtClean="0"/>
              <a:t>mostu </a:t>
            </a:r>
            <a:r>
              <a:rPr lang="pl-PL" dirty="0"/>
              <a:t>składającego się z belek głównych, czołownic oraz czasami pomostu obsługowego, toczącego się po szynach zainstalowanych na belkach podsuwnicowych usytuowanych w górnej części hali. Po belkach głównych mostu suwnicy przesuwa się wciągnik. Większe suwnice wyposażone są w kabinę operatora instalowaną w środku rozpiętości mostu lub przy jednej z belek podsuwnicowych. Małe suwnice mogą być sterowane zdalnie - przewodowo lub bezprzewodowo. Suwnica posiada zwykle kilka napędów: ruchu mostu w kierunku podłużnym, ruchu wciągnika w kierunku poprzecznym oraz podnoszenia </a:t>
            </a:r>
            <a:r>
              <a:rPr lang="pl-PL" dirty="0" err="1"/>
              <a:t>zawiesia</a:t>
            </a:r>
            <a:r>
              <a:rPr lang="pl-PL" dirty="0"/>
              <a:t> w kierunku pionowym.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2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pomostowych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1003300"/>
            <a:ext cx="75723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53331" y="4584700"/>
            <a:ext cx="453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SUWNICA POMOSTOWA JEDNODŹWIGAROWA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4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pomostowych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55733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https://dzwignice.info/baza-wiedzy/dzwignice-klasyfikacja/suwnice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02784"/>
            <a:ext cx="75628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370660" y="5179484"/>
            <a:ext cx="440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SUWNICA POMOSTOWA DWUDŹWIGAROWA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006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suwnic pomostowych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9267" y="5572667"/>
            <a:ext cx="6365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https://pl.wikipedia.org/wiki/Suwnica_pomostowa#/media/File:Fotothek_df_n-24_0000042_Betonwerker.jpg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468527" y="1129267"/>
            <a:ext cx="2467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SUWNICA POMOSTOWA</a:t>
            </a:r>
          </a:p>
          <a:p>
            <a:r>
              <a:rPr lang="pl-PL" dirty="0" smtClean="0"/>
              <a:t>Z KABINĄ OPERATORA</a:t>
            </a:r>
          </a:p>
        </p:txBody>
      </p:sp>
      <p:pic>
        <p:nvPicPr>
          <p:cNvPr id="3074" name="Picture 2" descr="Fotothek df n-24 0000042 Betonwer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242"/>
          <a:stretch/>
        </p:blipFill>
        <p:spPr bwMode="auto">
          <a:xfrm>
            <a:off x="213469" y="960501"/>
            <a:ext cx="6177062" cy="46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8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suwnic pomostowych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67" y="5572667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Źródło: hak.com.pl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676914" y="1129267"/>
            <a:ext cx="2467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SUWNICA POMOSTOWA</a:t>
            </a:r>
          </a:p>
          <a:p>
            <a:r>
              <a:rPr lang="pl-PL" dirty="0" smtClean="0"/>
              <a:t>PROWADZONA </a:t>
            </a:r>
          </a:p>
          <a:p>
            <a:r>
              <a:rPr lang="pl-PL" dirty="0" smtClean="0"/>
              <a:t>PRZEZ OPERATORA</a:t>
            </a:r>
          </a:p>
          <a:p>
            <a:r>
              <a:rPr lang="pl-PL" dirty="0" smtClean="0"/>
              <a:t>Z ZIEMI</a:t>
            </a:r>
          </a:p>
        </p:txBody>
      </p:sp>
      <p:pic>
        <p:nvPicPr>
          <p:cNvPr id="4100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2" y="974196"/>
            <a:ext cx="62007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79542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</TotalTime>
  <Words>717</Words>
  <Application>Microsoft Office PowerPoint</Application>
  <PresentationFormat>Pokaz na ekranie (4:3)</PresentationFormat>
  <Paragraphs>145</Paragraphs>
  <Slides>36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Rodzaje środków technicznych</vt:lpstr>
      <vt:lpstr>dźwignice</vt:lpstr>
      <vt:lpstr>SUWNICE</vt:lpstr>
      <vt:lpstr>Suwnica pomostowa</vt:lpstr>
      <vt:lpstr>Przykłady suwnic pomostowych</vt:lpstr>
      <vt:lpstr>Przykłady suwnic pomostowych</vt:lpstr>
      <vt:lpstr>Przykłady suwnic pomostowych</vt:lpstr>
      <vt:lpstr>Przykłady suwnic pomostowych</vt:lpstr>
      <vt:lpstr>Przykłady suwnic pomostowych</vt:lpstr>
      <vt:lpstr>Suwnica bramowa</vt:lpstr>
      <vt:lpstr>Przykłady suwnic BRAMOWYCH</vt:lpstr>
      <vt:lpstr>Przykłady suwnic BRAMOWYCH</vt:lpstr>
      <vt:lpstr>Przykłady suwnic BRAMOWYCH</vt:lpstr>
      <vt:lpstr>Przykłady suwnic wspornikowych</vt:lpstr>
      <vt:lpstr>Przykłady suwnic wspornikowych</vt:lpstr>
      <vt:lpstr>Przykłady suwnic kolumnowych</vt:lpstr>
      <vt:lpstr>Przykłady suwnic kolumnowych</vt:lpstr>
      <vt:lpstr>Żurawie</vt:lpstr>
      <vt:lpstr>Żurawie wieżowe</vt:lpstr>
      <vt:lpstr>Przykłady żurawi wieżowych</vt:lpstr>
      <vt:lpstr>Żurawie stacjonarne</vt:lpstr>
      <vt:lpstr>Przykłady Żurawi stacjonarnych</vt:lpstr>
      <vt:lpstr>Przykłady Żurawi stacjonarnych</vt:lpstr>
      <vt:lpstr>Przykłady Żurawi stacjonarnych</vt:lpstr>
      <vt:lpstr>Przykłady Żurawi stacjonarnych</vt:lpstr>
      <vt:lpstr>Przykłady Żurawi samojezdnych</vt:lpstr>
      <vt:lpstr>Żurawie przeładunkowe</vt:lpstr>
      <vt:lpstr>Przykłady Żurawi przeładunkowych</vt:lpstr>
      <vt:lpstr>Żurawie portowe i stoczniowe</vt:lpstr>
      <vt:lpstr>Przykłady Żurawi portowych i stoczniowych</vt:lpstr>
      <vt:lpstr>dźwigniki</vt:lpstr>
      <vt:lpstr>Przykłady dźwigników</vt:lpstr>
      <vt:lpstr>WYCIĄG Towarowy</vt:lpstr>
      <vt:lpstr>Przykłady Wyciągów Towarowych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73</cp:revision>
  <dcterms:created xsi:type="dcterms:W3CDTF">2017-03-23T20:52:47Z</dcterms:created>
  <dcterms:modified xsi:type="dcterms:W3CDTF">2018-11-29T22:13:28Z</dcterms:modified>
</cp:coreProperties>
</file>