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768" r:id="rId2"/>
  </p:sldMasterIdLst>
  <p:notesMasterIdLst>
    <p:notesMasterId r:id="rId22"/>
  </p:notesMasterIdLst>
  <p:sldIdLst>
    <p:sldId id="263" r:id="rId3"/>
    <p:sldId id="264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265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1657" autoAdjust="0"/>
  </p:normalViewPr>
  <p:slideViewPr>
    <p:cSldViewPr snapToGrid="0">
      <p:cViewPr>
        <p:scale>
          <a:sx n="90" d="100"/>
          <a:sy n="90" d="100"/>
        </p:scale>
        <p:origin x="-117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362EC-A68B-4398-BFCD-44A79805F291}" type="datetimeFigureOut">
              <a:rPr lang="pl-PL" smtClean="0"/>
              <a:t>2018-11-29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9CDC0-B9DA-4FAE-A762-02A7EE7282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34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08B3DB-1853-4F64-B9E3-94379BE9D4C0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0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- Wzó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WSL_prezentacja_SZABLON_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180400" y="3808800"/>
            <a:ext cx="3506400" cy="1492408"/>
          </a:xfr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80400" y="5398480"/>
            <a:ext cx="3733200" cy="550800"/>
          </a:xfrm>
        </p:spPr>
        <p:txBody>
          <a:bodyPr>
            <a:normAutofit/>
          </a:bodyPr>
          <a:lstStyle>
            <a:lvl1pPr marL="0" indent="0" algn="l">
              <a:buNone/>
              <a:defRPr sz="1400" b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4371975" cy="160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a 12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14" name="Obraz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15" name="Picture 9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Obraz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73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7594-302D-40BE-9E3B-10548735BB4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24B1E-CED2-4991-A881-423181A9BDDB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8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1800" b="0" baseline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4453334" cy="585311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D06E-48A2-4F4D-967B-640C795A4127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3F7A2-8D69-4730-BEB1-BF82A03BD0EA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30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 algn="l">
              <a:defRPr sz="1800" b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1200" y="1988840"/>
            <a:ext cx="8424936" cy="388843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1200" y="1602000"/>
            <a:ext cx="5486400" cy="38684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7ED7-64E6-45D9-8860-50ACB358525B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BBEF3-A0C1-4E11-AE93-5DF34313842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39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17CCC-0007-41DC-A92B-1A0E3527DAC1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BC64-A6BB-454C-AE1F-A691CD754B3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84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51200" y="1602000"/>
            <a:ext cx="8229600" cy="4150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71934-3CC8-497D-ABE1-CB610967FC15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63CD9-19C7-4E68-A966-5FEDAEA37DE6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63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SL_prezentacja_SZABLON_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553200" y="2548160"/>
            <a:ext cx="22098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61-755 POZNAŃ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UL. E. ESTKOWSKIEGO 6 </a:t>
            </a:r>
          </a:p>
          <a:p>
            <a:pPr>
              <a:lnSpc>
                <a:spcPct val="110000"/>
              </a:lnSpc>
              <a:defRPr/>
            </a:pP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Rektorat tel. 61 850 47 81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Dziekanat tel. 61 850 47 64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Księgowość tel. 61 850 47 79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Kadry tel. 61 850 47 71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fax</a:t>
            </a:r>
            <a:r>
              <a:rPr lang="pl-PL" sz="1200" dirty="0">
                <a:solidFill>
                  <a:prstClr val="black"/>
                </a:solidFill>
                <a:cs typeface="Arial" charset="0"/>
              </a:rPr>
              <a:t> 61 850 47 89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rektorat@wsl.com.pl</a:t>
            </a: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www.wsl.com.pl</a:t>
            </a: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2400" dirty="0">
                <a:solidFill>
                  <a:prstClr val="black"/>
                </a:solidFill>
                <a:cs typeface="Arial" charset="0"/>
              </a:rPr>
              <a:t>DZIĘKUJĘ </a:t>
            </a:r>
            <a:br>
              <a:rPr lang="pl-PL" sz="2400" dirty="0">
                <a:solidFill>
                  <a:prstClr val="black"/>
                </a:solidFill>
                <a:cs typeface="Arial" charset="0"/>
              </a:rPr>
            </a:br>
            <a:r>
              <a:rPr lang="pl-PL" sz="2400" dirty="0">
                <a:solidFill>
                  <a:prstClr val="black"/>
                </a:solidFill>
                <a:cs typeface="Arial" charset="0"/>
              </a:rPr>
              <a:t>ZA UWAGĘ</a:t>
            </a:r>
          </a:p>
        </p:txBody>
      </p:sp>
      <p:sp>
        <p:nvSpPr>
          <p:cNvPr id="4" name="Symbol zastępczy daty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2268-7ED3-4F3A-B3A3-DD5CEE890B2E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a 6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8" name="Obraz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az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  <p:pic>
        <p:nvPicPr>
          <p:cNvPr id="29698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" y="2595784"/>
            <a:ext cx="3876675" cy="191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755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- Wzó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WSL_prezentacja_SZABLON_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180400" y="3808800"/>
            <a:ext cx="3506400" cy="1492408"/>
          </a:xfr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80400" y="5398480"/>
            <a:ext cx="3733200" cy="550800"/>
          </a:xfrm>
        </p:spPr>
        <p:txBody>
          <a:bodyPr>
            <a:normAutofit/>
          </a:bodyPr>
          <a:lstStyle>
            <a:lvl1pPr marL="0" indent="0" algn="l">
              <a:buNone/>
              <a:defRPr sz="1400" b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4371975" cy="160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a 12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14" name="Obraz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15" name="Picture 9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Obraz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86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E3225-C131-42BF-91EA-0DAC1C33EE7D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E9048-BAE1-482F-9659-B499D65C7024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37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 - Wzó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WSL_prezentacja_SZABLON_1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180400" y="3808800"/>
            <a:ext cx="3506400" cy="1492408"/>
          </a:xfr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80400" y="5398480"/>
            <a:ext cx="3733200" cy="550800"/>
          </a:xfrm>
        </p:spPr>
        <p:txBody>
          <a:bodyPr>
            <a:normAutofit/>
          </a:bodyPr>
          <a:lstStyle>
            <a:lvl1pPr marL="0" indent="0" algn="l">
              <a:buNone/>
              <a:defRPr sz="1400" b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013176"/>
            <a:ext cx="367240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a 5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7" name="Obraz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8" name="Picture 9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az 9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329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 - Numer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+mj-lt"/>
              <a:buAutoNum type="arabicPeriod"/>
              <a:defRPr/>
            </a:lvl1pPr>
            <a:lvl2pPr marL="800100" indent="-342900">
              <a:buFont typeface="+mj-lt"/>
              <a:buAutoNum type="alphaUcPeriod"/>
              <a:defRPr/>
            </a:lvl2pPr>
            <a:lvl3pPr marL="1257300" indent="-342900">
              <a:buFont typeface="+mj-lt"/>
              <a:buAutoNum type="alphaLcPeriod"/>
              <a:defRPr/>
            </a:lvl3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B6CAE-9F88-422A-BDFB-12DD2E281DAB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0D6E-3790-455C-8992-BC41814A0F4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8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E3225-C131-42BF-91EA-0DAC1C33EE7D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E9048-BAE1-482F-9659-B499D65C7024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25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 - 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+mj-lt"/>
              <a:buNone/>
              <a:defRPr/>
            </a:lvl1pPr>
            <a:lvl2pPr marL="800100" indent="-342900">
              <a:buFont typeface="+mj-lt"/>
              <a:buAutoNum type="alphaUcPeriod"/>
              <a:defRPr/>
            </a:lvl2pPr>
            <a:lvl3pPr marL="1257300" indent="-342900">
              <a:buFont typeface="+mj-lt"/>
              <a:buAutoNum type="alphaLcPeriod"/>
              <a:defRPr/>
            </a:lvl3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1DBB-5089-4A4F-BD9C-8972A717461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63F66-C03F-46A7-94F1-C169C5E1F7D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45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 algn="l">
              <a:defRPr sz="1800" b="0" cap="all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1200" y="1602000"/>
            <a:ext cx="8229600" cy="41508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DA61-6038-4E93-A4D7-1E67318EDB42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1F7BE-6192-4660-B9B1-C447363AEAC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50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51200" y="1600200"/>
            <a:ext cx="4276784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276808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5D6C-BE84-4AEF-B1CD-1099F9D47C1A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DEF4-7D18-48FF-9747-C90C36B1F3E0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09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1200" y="1535113"/>
            <a:ext cx="42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51200" y="2174875"/>
            <a:ext cx="42768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4" y="1535113"/>
            <a:ext cx="42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4" y="2174875"/>
            <a:ext cx="42768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C9AA3-F033-470B-86E4-40606B59171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7A8D1-E4BC-4E09-9DBB-AA60B2AC196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2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2AF37-AF52-4FE7-97EB-F20D095F7678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5DFCE-8F5B-4413-9AE8-3939F930EF0C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36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7594-302D-40BE-9E3B-10548735BB4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24B1E-CED2-4991-A881-423181A9BDDB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95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1800" b="0" baseline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4453334" cy="585311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D06E-48A2-4F4D-967B-640C795A4127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3F7A2-8D69-4730-BEB1-BF82A03BD0EA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43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 algn="l">
              <a:defRPr sz="1800" b="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1200" y="1988840"/>
            <a:ext cx="8424936" cy="388843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1200" y="1602000"/>
            <a:ext cx="5486400" cy="38684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7ED7-64E6-45D9-8860-50ACB358525B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BBEF3-A0C1-4E11-AE93-5DF34313842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5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17CCC-0007-41DC-A92B-1A0E3527DAC1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BC64-A6BB-454C-AE1F-A691CD754B3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99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51200" y="1602000"/>
            <a:ext cx="8229600" cy="4150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71934-3CC8-497D-ABE1-CB610967FC15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63CD9-19C7-4E68-A966-5FEDAEA37DE6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 - Wzó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WSL_prezentacja_SZABLON_1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180400" y="3808800"/>
            <a:ext cx="3506400" cy="1492408"/>
          </a:xfrm>
        </p:spPr>
        <p:txBody>
          <a:bodyPr/>
          <a:lstStyle>
            <a:lvl1pPr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80400" y="5398480"/>
            <a:ext cx="3733200" cy="550800"/>
          </a:xfrm>
        </p:spPr>
        <p:txBody>
          <a:bodyPr>
            <a:normAutofit/>
          </a:bodyPr>
          <a:lstStyle>
            <a:lvl1pPr marL="0" indent="0" algn="l">
              <a:buNone/>
              <a:defRPr sz="1400" b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013176"/>
            <a:ext cx="367240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a 5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7" name="Obraz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8" name="Picture 9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az 9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9618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SL_prezentacja_SZABLON_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553200" y="2548160"/>
            <a:ext cx="22098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61-755 POZNAŃ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UL. E. ESTKOWSKIEGO 6 </a:t>
            </a:r>
          </a:p>
          <a:p>
            <a:pPr>
              <a:lnSpc>
                <a:spcPct val="110000"/>
              </a:lnSpc>
              <a:defRPr/>
            </a:pP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Rektorat tel. 61 850 47 81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Dziekanat tel. 61 850 47 64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Księgowość tel. 61 850 47 79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>
                <a:solidFill>
                  <a:prstClr val="black"/>
                </a:solidFill>
                <a:cs typeface="Arial" charset="0"/>
              </a:rPr>
              <a:t>Kadry tel. 61 850 47 71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fax</a:t>
            </a:r>
            <a:r>
              <a:rPr lang="pl-PL" sz="1200" dirty="0">
                <a:solidFill>
                  <a:prstClr val="black"/>
                </a:solidFill>
                <a:cs typeface="Arial" charset="0"/>
              </a:rPr>
              <a:t> 61 850 47 89 </a:t>
            </a: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rektorat@wsl.com.pl</a:t>
            </a: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1200" dirty="0" err="1">
                <a:solidFill>
                  <a:prstClr val="black"/>
                </a:solidFill>
                <a:cs typeface="Arial" charset="0"/>
              </a:rPr>
              <a:t>www.wsl.com.pl</a:t>
            </a: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endParaRPr lang="pl-PL" sz="1200" dirty="0">
              <a:solidFill>
                <a:prstClr val="black"/>
              </a:solidFill>
              <a:cs typeface="Aria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pl-PL" sz="2400" dirty="0">
                <a:solidFill>
                  <a:prstClr val="black"/>
                </a:solidFill>
                <a:cs typeface="Arial" charset="0"/>
              </a:rPr>
              <a:t>DZIĘKUJĘ </a:t>
            </a:r>
            <a:br>
              <a:rPr lang="pl-PL" sz="2400" dirty="0">
                <a:solidFill>
                  <a:prstClr val="black"/>
                </a:solidFill>
                <a:cs typeface="Arial" charset="0"/>
              </a:rPr>
            </a:br>
            <a:r>
              <a:rPr lang="pl-PL" sz="2400" dirty="0">
                <a:solidFill>
                  <a:prstClr val="black"/>
                </a:solidFill>
                <a:cs typeface="Arial" charset="0"/>
              </a:rPr>
              <a:t>ZA UWAGĘ</a:t>
            </a:r>
          </a:p>
        </p:txBody>
      </p:sp>
      <p:sp>
        <p:nvSpPr>
          <p:cNvPr id="4" name="Symbol zastępczy daty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22268-7ED3-4F3A-B3A3-DD5CEE890B2E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a 6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8" name="Obraz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az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  <p:pic>
        <p:nvPicPr>
          <p:cNvPr id="29698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" y="2595784"/>
            <a:ext cx="3876675" cy="191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92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 - Numer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+mj-lt"/>
              <a:buAutoNum type="arabicPeriod"/>
              <a:defRPr/>
            </a:lvl1pPr>
            <a:lvl2pPr marL="800100" indent="-342900">
              <a:buFont typeface="+mj-lt"/>
              <a:buAutoNum type="alphaUcPeriod"/>
              <a:defRPr/>
            </a:lvl2pPr>
            <a:lvl3pPr marL="1257300" indent="-342900">
              <a:buFont typeface="+mj-lt"/>
              <a:buAutoNum type="alphaLcPeriod"/>
              <a:defRPr/>
            </a:lvl3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B6CAE-9F88-422A-BDFB-12DD2E281DAB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0D6E-3790-455C-8992-BC41814A0F4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53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 - 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+mj-lt"/>
              <a:buNone/>
              <a:defRPr/>
            </a:lvl1pPr>
            <a:lvl2pPr marL="800100" indent="-342900">
              <a:buFont typeface="+mj-lt"/>
              <a:buAutoNum type="alphaUcPeriod"/>
              <a:defRPr/>
            </a:lvl2pPr>
            <a:lvl3pPr marL="1257300" indent="-342900">
              <a:buFont typeface="+mj-lt"/>
              <a:buAutoNum type="alphaLcPeriod"/>
              <a:defRPr/>
            </a:lvl3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1DBB-5089-4A4F-BD9C-8972A717461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63F66-C03F-46A7-94F1-C169C5E1F7D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6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200" y="532800"/>
            <a:ext cx="7426800" cy="662400"/>
          </a:xfrm>
        </p:spPr>
        <p:txBody>
          <a:bodyPr/>
          <a:lstStyle>
            <a:lvl1pPr algn="l">
              <a:defRPr sz="1800" b="0" cap="all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1200" y="1602000"/>
            <a:ext cx="8229600" cy="41508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4DA61-6038-4E93-A4D7-1E67318EDB42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1F7BE-6192-4660-B9B1-C447363AEAC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6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51200" y="1600200"/>
            <a:ext cx="4276784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276808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5D6C-BE84-4AEF-B1CD-1099F9D47C1A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DEF4-7D18-48FF-9747-C90C36B1F3E0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6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1200" y="1535113"/>
            <a:ext cx="42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51200" y="2174875"/>
            <a:ext cx="42768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4" y="1535113"/>
            <a:ext cx="42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4" y="2174875"/>
            <a:ext cx="42768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C9AA3-F033-470B-86E4-40606B591710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7A8D1-E4BC-4E09-9DBB-AA60B2AC1961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7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daty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2AF37-AF52-4FE7-97EB-F20D095F7678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5DFCE-8F5B-4413-9AE8-3939F930EF0C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5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 hidden="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846F8B-9047-4E7E-94BE-4A12289374A7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10" descr="WSL_prezentacja_SZABLONowe-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50813" y="533400"/>
            <a:ext cx="7427912" cy="6635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030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150813" y="1601788"/>
            <a:ext cx="82296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00800" y="209550"/>
            <a:ext cx="2135188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FF996B9-476A-4E16-989B-AD33045C9FD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15" name="Obraz 14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1033" name="Picture 9"/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az 10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452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ern="1200" cap="all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 hidden="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846F8B-9047-4E7E-94BE-4A12289374A7}" type="datetime1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 hidden="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10" descr="WSL_prezentacja_SZABLONowe-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50813" y="533400"/>
            <a:ext cx="7427912" cy="6635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030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150813" y="1601788"/>
            <a:ext cx="82296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00800" y="209550"/>
            <a:ext cx="2135188" cy="47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FF996B9-476A-4E16-989B-AD33045C9FD2}" type="slidenum">
              <a:rPr lang="pl-PL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prstClr val="black"/>
              </a:solidFill>
            </a:endParaRPr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0" y="5978755"/>
            <a:ext cx="9144000" cy="906629"/>
            <a:chOff x="0" y="5978755"/>
            <a:chExt cx="9144000" cy="906629"/>
          </a:xfrm>
        </p:grpSpPr>
        <p:pic>
          <p:nvPicPr>
            <p:cNvPr id="15" name="Obraz 14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78755"/>
              <a:ext cx="9144000" cy="906629"/>
            </a:xfrm>
            <a:prstGeom prst="rect">
              <a:avLst/>
            </a:prstGeom>
          </p:spPr>
        </p:pic>
        <p:pic>
          <p:nvPicPr>
            <p:cNvPr id="1033" name="Picture 9"/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6093296"/>
              <a:ext cx="2194208" cy="7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904" y="6021288"/>
              <a:ext cx="1314450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az 10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6216045"/>
              <a:ext cx="1975076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73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ern="1200" cap="all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BAA29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9" y="3808413"/>
            <a:ext cx="8363272" cy="156480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1400" dirty="0"/>
              <a:t>Projekt: </a:t>
            </a:r>
            <a:r>
              <a:rPr lang="pl-PL" sz="1400" b="1" dirty="0"/>
              <a:t>„LOGISTYKA STAWIA NA TECHNIKA – podnoszenie kwalifikacji zawodowych uczniów zawodu technik logistyk poprawiające ich zdolności </a:t>
            </a:r>
            <a:br>
              <a:rPr lang="pl-PL" sz="1400" b="1" dirty="0"/>
            </a:br>
            <a:r>
              <a:rPr lang="pl-PL" sz="1400" b="1" dirty="0"/>
              <a:t>do zdobycia zatrudnienia” 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NUMER PROJEKTU: </a:t>
            </a:r>
            <a:r>
              <a:rPr lang="pl-PL" sz="1400" b="1" dirty="0"/>
              <a:t>RPWP.08.03.01-30-0052/16</a:t>
            </a:r>
          </a:p>
        </p:txBody>
      </p:sp>
    </p:spTree>
    <p:extLst>
      <p:ext uri="{BB962C8B-B14F-4D97-AF65-F5344CB8AC3E}">
        <p14:creationId xmlns:p14="http://schemas.microsoft.com/office/powerpoint/2010/main" val="14821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A679B8C-1F07-4C53-97EC-DE305F5B1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Niskopodłogowa</a:t>
            </a:r>
          </a:p>
        </p:txBody>
      </p:sp>
      <p:pic>
        <p:nvPicPr>
          <p:cNvPr id="7170" name="Picture 2" descr="https://st.mascus.com/imagetilewm/product/2a667033/other-naczepa-niskopodwoziowa,16eab1e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8" b="18355"/>
          <a:stretch/>
        </p:blipFill>
        <p:spPr bwMode="auto">
          <a:xfrm>
            <a:off x="262467" y="1075267"/>
            <a:ext cx="8621184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34174" y="5001399"/>
            <a:ext cx="847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https://www.mascus.pl/transport/uzywane-naczepy-niski-zaladunek/other-naczepa-niskopodwoziowa-4-osiowa-marki-camro-nacze</a:t>
            </a:r>
            <a:r>
              <a:rPr lang="pl-PL" sz="1200" dirty="0" smtClean="0"/>
              <a:t>/</a:t>
            </a:r>
            <a:br>
              <a:rPr lang="pl-PL" sz="1200" dirty="0" smtClean="0"/>
            </a:br>
            <a:r>
              <a:rPr lang="pl-PL" sz="1200" dirty="0" smtClean="0"/>
              <a:t>immincjf.html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257782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B1D6E7E-8C32-4D50-995F-1E5A2CA40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Wywrotka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C1EF4AB-0A04-4858-809D-B0DCB675B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473" y="790896"/>
            <a:ext cx="6737859" cy="486292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1A9D779-4C94-4166-8D73-EFFDD003A8E1}"/>
              </a:ext>
            </a:extLst>
          </p:cNvPr>
          <p:cNvSpPr txBox="1"/>
          <p:nvPr/>
        </p:nvSpPr>
        <p:spPr>
          <a:xfrm>
            <a:off x="2637894" y="5453024"/>
            <a:ext cx="4327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https://zaslaw.pl/oferta/pojazdy-i-zabudowy-wywrotki-budowlane</a:t>
            </a:r>
          </a:p>
        </p:txBody>
      </p:sp>
    </p:spTree>
    <p:extLst>
      <p:ext uri="{BB962C8B-B14F-4D97-AF65-F5344CB8AC3E}">
        <p14:creationId xmlns:p14="http://schemas.microsoft.com/office/powerpoint/2010/main" val="855866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93A055F-5EAD-4F30-A8ED-A74D11C02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Cysterna</a:t>
            </a:r>
          </a:p>
        </p:txBody>
      </p:sp>
      <p:pic>
        <p:nvPicPr>
          <p:cNvPr id="6146" name="Picture 2" descr="Znalezione obrazy dla zapytania cyste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14" y="1214435"/>
            <a:ext cx="6947020" cy="31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1A9D779-4C94-4166-8D73-EFFDD003A8E1}"/>
              </a:ext>
            </a:extLst>
          </p:cNvPr>
          <p:cNvSpPr txBox="1"/>
          <p:nvPr/>
        </p:nvSpPr>
        <p:spPr>
          <a:xfrm>
            <a:off x="1560363" y="4353540"/>
            <a:ext cx="6120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https://www.olx.pl/oferta/kurs-adr-podstawowy-adr-cysterna-za-20-ceny-CID619-IDqj9OL.html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67511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18EAC1E-F410-4139-8185-436763DF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Silos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3" y="880532"/>
            <a:ext cx="6285089" cy="471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260927" y="5594348"/>
            <a:ext cx="4489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http://www.sartrasporti.net/transports-silos#prettyPhoto[gallery]/0/</a:t>
            </a:r>
          </a:p>
        </p:txBody>
      </p:sp>
    </p:spTree>
    <p:extLst>
      <p:ext uri="{BB962C8B-B14F-4D97-AF65-F5344CB8AC3E}">
        <p14:creationId xmlns:p14="http://schemas.microsoft.com/office/powerpoint/2010/main" val="280136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4733E55-E10F-4AFD-89E2-603735CED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Betonomieszarka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9"/>
          <a:stretch/>
        </p:blipFill>
        <p:spPr bwMode="auto">
          <a:xfrm>
            <a:off x="1524000" y="1143000"/>
            <a:ext cx="6096000" cy="414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20392" y="5525697"/>
            <a:ext cx="8703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https://www.otomoto.pl/oferta/gicalla-betonomieszarki-na-naczepach-10-12-m3-2-lub-3-osie-pod-specjalne-zamowienie-ID6BpEXf.html</a:t>
            </a:r>
          </a:p>
        </p:txBody>
      </p:sp>
    </p:spTree>
    <p:extLst>
      <p:ext uri="{BB962C8B-B14F-4D97-AF65-F5344CB8AC3E}">
        <p14:creationId xmlns:p14="http://schemas.microsoft.com/office/powerpoint/2010/main" val="754334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8BFE042-6698-4F2C-984A-4CD955A96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 przewozu drewna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E87B3478-4F45-4006-A1FA-44FFEB366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006" y="1253332"/>
            <a:ext cx="5723466" cy="435133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4918244-E5DC-4B99-8872-93B7E930EEFB}"/>
              </a:ext>
            </a:extLst>
          </p:cNvPr>
          <p:cNvSpPr txBox="1"/>
          <p:nvPr/>
        </p:nvSpPr>
        <p:spPr>
          <a:xfrm>
            <a:off x="2426222" y="5604669"/>
            <a:ext cx="43899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https://zaslaw.pl/oferta/pojazdy-i-zabudowy-do-transportu-drewna</a:t>
            </a:r>
          </a:p>
        </p:txBody>
      </p:sp>
    </p:spTree>
    <p:extLst>
      <p:ext uri="{BB962C8B-B14F-4D97-AF65-F5344CB8AC3E}">
        <p14:creationId xmlns:p14="http://schemas.microsoft.com/office/powerpoint/2010/main" val="3678222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39778F2-7104-4CEE-BA54-6C03D336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 przewozu żywca</a:t>
            </a:r>
          </a:p>
        </p:txBody>
      </p:sp>
      <p:pic>
        <p:nvPicPr>
          <p:cNvPr id="5" name="Picture 2" descr="Podobny obra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8" b="14274"/>
          <a:stretch/>
        </p:blipFill>
        <p:spPr bwMode="auto">
          <a:xfrm>
            <a:off x="802217" y="1303866"/>
            <a:ext cx="7620000" cy="364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007115" y="4944533"/>
            <a:ext cx="1210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http://plavac.pl/</a:t>
            </a:r>
          </a:p>
        </p:txBody>
      </p:sp>
    </p:spTree>
    <p:extLst>
      <p:ext uri="{BB962C8B-B14F-4D97-AF65-F5344CB8AC3E}">
        <p14:creationId xmlns:p14="http://schemas.microsoft.com/office/powerpoint/2010/main" val="1793438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F25D717-B2FF-4292-BA2D-7F1542A6A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 przewozu samochodów osobowych</a:t>
            </a:r>
          </a:p>
        </p:txBody>
      </p:sp>
      <p:pic>
        <p:nvPicPr>
          <p:cNvPr id="4098" name="Picture 2" descr="Podobny obra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" b="14723"/>
          <a:stretch/>
        </p:blipFill>
        <p:spPr bwMode="auto">
          <a:xfrm>
            <a:off x="1535642" y="1066800"/>
            <a:ext cx="6096000" cy="390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090765" y="4988466"/>
            <a:ext cx="2985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http://www.alga.pl/page/offer/concrete/742</a:t>
            </a:r>
          </a:p>
        </p:txBody>
      </p:sp>
    </p:spTree>
    <p:extLst>
      <p:ext uri="{BB962C8B-B14F-4D97-AF65-F5344CB8AC3E}">
        <p14:creationId xmlns:p14="http://schemas.microsoft.com/office/powerpoint/2010/main" val="1381452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41B4A7-47F2-4726-85CC-710BCEC7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 przewozu szkła</a:t>
            </a:r>
          </a:p>
        </p:txBody>
      </p:sp>
      <p:pic>
        <p:nvPicPr>
          <p:cNvPr id="5122" name="Picture 2" descr="Znalezione obrazy dla zapytania naczepa do przewozu szkÅ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3245"/>
            <a:ext cx="876300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336615" y="5003271"/>
            <a:ext cx="6400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https://www.ptmtrade.pl/pojazdy-nowe/item/796-inloader-glassloader-naczepa-do-przewozu-szkla</a:t>
            </a:r>
          </a:p>
        </p:txBody>
      </p:sp>
    </p:spTree>
    <p:extLst>
      <p:ext uri="{BB962C8B-B14F-4D97-AF65-F5344CB8AC3E}">
        <p14:creationId xmlns:p14="http://schemas.microsoft.com/office/powerpoint/2010/main" val="4073027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1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583858" y="3808413"/>
            <a:ext cx="5464609" cy="1132755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l-PL" altLang="pl-PL" dirty="0" smtClean="0"/>
              <a:t>Rodzaje naczep</a:t>
            </a:r>
            <a:endParaRPr lang="pl-PL" alt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80013" y="5085184"/>
            <a:ext cx="3733800" cy="550863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/>
              <a:t>Autor: PAWEŁ Fajfer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281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71E816-1D33-42BE-9DAA-D4CB716E0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Skrzyniowa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3A0C86DA-7A9A-43A5-ACE0-C7155FEEF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520" b="20686"/>
          <a:stretch/>
        </p:blipFill>
        <p:spPr>
          <a:xfrm>
            <a:off x="1550194" y="1471054"/>
            <a:ext cx="6043613" cy="391589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45034BFC-9009-498B-B6AE-5FF1673A5166}"/>
              </a:ext>
            </a:extLst>
          </p:cNvPr>
          <p:cNvSpPr txBox="1"/>
          <p:nvPr/>
        </p:nvSpPr>
        <p:spPr>
          <a:xfrm>
            <a:off x="2970696" y="5369010"/>
            <a:ext cx="3097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http://www.kargomil.pl/zdjecia/duze/337.jpeg</a:t>
            </a:r>
          </a:p>
        </p:txBody>
      </p:sp>
    </p:spTree>
    <p:extLst>
      <p:ext uri="{BB962C8B-B14F-4D97-AF65-F5344CB8AC3E}">
        <p14:creationId xmlns:p14="http://schemas.microsoft.com/office/powerpoint/2010/main" val="167095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AD69729-C338-45C9-A78D-94506A02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Naczepa uniwersalna firanka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BF436CB4-BB7A-41E5-B722-EB224F0E7526}"/>
              </a:ext>
            </a:extLst>
          </p:cNvPr>
          <p:cNvSpPr txBox="1"/>
          <p:nvPr/>
        </p:nvSpPr>
        <p:spPr>
          <a:xfrm>
            <a:off x="3410264" y="5543551"/>
            <a:ext cx="3097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http://www.kargomil.pl/zdjecia/duze/193.jpeg</a:t>
            </a:r>
          </a:p>
        </p:txBody>
      </p:sp>
      <p:pic>
        <p:nvPicPr>
          <p:cNvPr id="2052" name="Picture 4" descr="Znalezione obrazy dla zapytania naczepa uniwersalna">
            <a:extLst>
              <a:ext uri="{FF2B5EF4-FFF2-40B4-BE49-F238E27FC236}">
                <a16:creationId xmlns:a16="http://schemas.microsoft.com/office/drawing/2014/main" xmlns="" id="{48916923-36E7-4008-8CB0-18548CE75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7"/>
          <a:stretch/>
        </p:blipFill>
        <p:spPr bwMode="auto">
          <a:xfrm>
            <a:off x="2238375" y="1314450"/>
            <a:ext cx="466725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93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ADB7392-93E9-40A6-8983-09FD410B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Naczepa uniwersalna firanka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CEACC105-E493-4724-8400-9111DD1BE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45" b="11273"/>
          <a:stretch/>
        </p:blipFill>
        <p:spPr>
          <a:xfrm>
            <a:off x="1611490" y="1454401"/>
            <a:ext cx="5921021" cy="39491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73E7E0E8-E214-40F5-B304-DDFBB7BFF03A}"/>
              </a:ext>
            </a:extLst>
          </p:cNvPr>
          <p:cNvSpPr txBox="1"/>
          <p:nvPr/>
        </p:nvSpPr>
        <p:spPr>
          <a:xfrm>
            <a:off x="3410264" y="5403600"/>
            <a:ext cx="3097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http://www.kargomil.pl/zdjecia/duze/198.jpeg</a:t>
            </a:r>
          </a:p>
        </p:txBody>
      </p:sp>
    </p:spTree>
    <p:extLst>
      <p:ext uri="{BB962C8B-B14F-4D97-AF65-F5344CB8AC3E}">
        <p14:creationId xmlns:p14="http://schemas.microsoft.com/office/powerpoint/2010/main" val="914581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CF90EBF-8BD8-4FF4-AD8C-491D60530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Podkontenerowa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1FE32A3-FC19-4C56-BA1D-107287736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47" b="15628"/>
          <a:stretch/>
        </p:blipFill>
        <p:spPr>
          <a:xfrm>
            <a:off x="1714500" y="1488991"/>
            <a:ext cx="5715000" cy="388001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59C02C3-B827-4C7F-926A-414D60D36073}"/>
              </a:ext>
            </a:extLst>
          </p:cNvPr>
          <p:cNvSpPr txBox="1"/>
          <p:nvPr/>
        </p:nvSpPr>
        <p:spPr>
          <a:xfrm>
            <a:off x="2970697" y="5369010"/>
            <a:ext cx="4270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http://int.krone-trailer.com/polski/do-pobrania/obrazy/box-liner/</a:t>
            </a:r>
          </a:p>
        </p:txBody>
      </p:sp>
    </p:spTree>
    <p:extLst>
      <p:ext uri="{BB962C8B-B14F-4D97-AF65-F5344CB8AC3E}">
        <p14:creationId xmlns:p14="http://schemas.microsoft.com/office/powerpoint/2010/main" val="2708778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0039FD-AA4F-40C5-8921-AB0617E5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Platforma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AB5EA090-F0D4-4B89-9422-6D4FC5244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815" y="1253331"/>
            <a:ext cx="4888370" cy="435133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4D69B9B-5444-4E4C-90E0-76A373E2CBA9}"/>
              </a:ext>
            </a:extLst>
          </p:cNvPr>
          <p:cNvSpPr txBox="1"/>
          <p:nvPr/>
        </p:nvSpPr>
        <p:spPr>
          <a:xfrm>
            <a:off x="306347" y="5604669"/>
            <a:ext cx="8552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https://zaslaw.pl/oferta/podwozia-pod-zabudowy-chlodnicze-cysterny-bdf/naczepa-platforma-do-transportu-koszy-gazowych---ns-pl-2</a:t>
            </a:r>
          </a:p>
        </p:txBody>
      </p:sp>
    </p:spTree>
    <p:extLst>
      <p:ext uri="{BB962C8B-B14F-4D97-AF65-F5344CB8AC3E}">
        <p14:creationId xmlns:p14="http://schemas.microsoft.com/office/powerpoint/2010/main" val="331706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D49DFC4-2175-4484-B8E8-0388E9286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Chłodnia</a:t>
            </a:r>
          </a:p>
        </p:txBody>
      </p:sp>
      <p:pic>
        <p:nvPicPr>
          <p:cNvPr id="8194" name="Picture 2" descr="Znalezione obrazy dla zapytania naczepa izoter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642" y="999067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528358" y="4699000"/>
            <a:ext cx="6161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https://image.ceneostatic.pl/data/products/69810152/i-naczepa-schmitz-chlodnia-izoterma.jpg</a:t>
            </a:r>
          </a:p>
        </p:txBody>
      </p:sp>
    </p:spTree>
    <p:extLst>
      <p:ext uri="{BB962C8B-B14F-4D97-AF65-F5344CB8AC3E}">
        <p14:creationId xmlns:p14="http://schemas.microsoft.com/office/powerpoint/2010/main" val="3234793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72B6C79-E530-494C-8BC5-D84DF168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Izoterma</a:t>
            </a:r>
          </a:p>
        </p:txBody>
      </p:sp>
      <p:pic>
        <p:nvPicPr>
          <p:cNvPr id="9218" name="Picture 2" descr="Znalezione obrazy dla zapytania naczepa izoter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2"/>
          <a:stretch/>
        </p:blipFill>
        <p:spPr bwMode="auto">
          <a:xfrm>
            <a:off x="526484" y="1049866"/>
            <a:ext cx="8002621" cy="423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931602" y="5263866"/>
            <a:ext cx="5192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http://www.euro-truck.pl/oferta/naczepy-schmitz/naczepy-furgonowe/izoterma</a:t>
            </a:r>
          </a:p>
        </p:txBody>
      </p:sp>
    </p:spTree>
    <p:extLst>
      <p:ext uri="{BB962C8B-B14F-4D97-AF65-F5344CB8AC3E}">
        <p14:creationId xmlns:p14="http://schemas.microsoft.com/office/powerpoint/2010/main" val="2927440537"/>
      </p:ext>
    </p:extLst>
  </p:cSld>
  <p:clrMapOvr>
    <a:masterClrMapping/>
  </p:clrMapOvr>
</p:sld>
</file>

<file path=ppt/theme/theme1.xml><?xml version="1.0" encoding="utf-8"?>
<a:theme xmlns:a="http://schemas.openxmlformats.org/drawingml/2006/main" name="5_WSL_prezentacja_szablon (4)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WSL_prezentacja_szablon (4)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1545</TotalTime>
  <Words>110</Words>
  <Application>Microsoft Office PowerPoint</Application>
  <PresentationFormat>Pokaz na ekranie (4:3)</PresentationFormat>
  <Paragraphs>36</Paragraphs>
  <Slides>19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19</vt:i4>
      </vt:variant>
    </vt:vector>
  </HeadingPairs>
  <TitlesOfParts>
    <vt:vector size="21" baseType="lpstr">
      <vt:lpstr>5_WSL_prezentacja_szablon (4)</vt:lpstr>
      <vt:lpstr>6_WSL_prezentacja_szablon (4)</vt:lpstr>
      <vt:lpstr>Projekt: „LOGISTYKA STAWIA NA TECHNIKA – podnoszenie kwalifikacji zawodowych uczniów zawodu technik logistyk poprawiające ich zdolności  do zdobycia zatrudnienia”   NUMER PROJEKTU: RPWP.08.03.01-30-0052/16</vt:lpstr>
      <vt:lpstr>Rodzaje naczep</vt:lpstr>
      <vt:lpstr>Skrzyniowa</vt:lpstr>
      <vt:lpstr>Naczepa uniwersalna firanka</vt:lpstr>
      <vt:lpstr>Naczepa uniwersalna firanka</vt:lpstr>
      <vt:lpstr>Podkontenerowa</vt:lpstr>
      <vt:lpstr>Platforma</vt:lpstr>
      <vt:lpstr>Chłodnia</vt:lpstr>
      <vt:lpstr>Izoterma</vt:lpstr>
      <vt:lpstr>Niskopodłogowa</vt:lpstr>
      <vt:lpstr>Wywrotka</vt:lpstr>
      <vt:lpstr>Cysterna</vt:lpstr>
      <vt:lpstr>Silos</vt:lpstr>
      <vt:lpstr>Betonomieszarka</vt:lpstr>
      <vt:lpstr>Do przewozu drewna</vt:lpstr>
      <vt:lpstr>Do przewozu żywca</vt:lpstr>
      <vt:lpstr>Do przewozu samochodów osobowych</vt:lpstr>
      <vt:lpstr>Do przewozu szkła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Adamczak</dc:creator>
  <cp:lastModifiedBy>Pablo</cp:lastModifiedBy>
  <cp:revision>62</cp:revision>
  <dcterms:created xsi:type="dcterms:W3CDTF">2017-03-23T20:52:47Z</dcterms:created>
  <dcterms:modified xsi:type="dcterms:W3CDTF">2018-11-29T19:51:25Z</dcterms:modified>
</cp:coreProperties>
</file>